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4"/>
  </p:sldMasterIdLst>
  <p:notesMasterIdLst>
    <p:notesMasterId r:id="rId18"/>
  </p:notesMasterIdLst>
  <p:handoutMasterIdLst>
    <p:handoutMasterId r:id="rId19"/>
  </p:handoutMasterIdLst>
  <p:sldIdLst>
    <p:sldId id="325" r:id="rId5"/>
    <p:sldId id="296" r:id="rId6"/>
    <p:sldId id="327" r:id="rId7"/>
    <p:sldId id="343" r:id="rId8"/>
    <p:sldId id="328" r:id="rId9"/>
    <p:sldId id="329" r:id="rId10"/>
    <p:sldId id="330" r:id="rId11"/>
    <p:sldId id="344" r:id="rId12"/>
    <p:sldId id="345" r:id="rId13"/>
    <p:sldId id="346" r:id="rId14"/>
    <p:sldId id="340" r:id="rId15"/>
    <p:sldId id="342" r:id="rId16"/>
    <p:sldId id="34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E12226"/>
    <a:srgbClr val="446992"/>
    <a:srgbClr val="AEC2D8"/>
    <a:srgbClr val="98432A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34"/>
  </p:normalViewPr>
  <p:slideViewPr>
    <p:cSldViewPr snapToGrid="0" showGuides="1">
      <p:cViewPr varScale="1">
        <p:scale>
          <a:sx n="93" d="100"/>
          <a:sy n="93" d="100"/>
        </p:scale>
        <p:origin x="259" y="8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0" y="868521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0" y="8693717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69293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4120429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250499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0A0638CD-2608-9262-1A74-9ED724EA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34374-7C32-4663-B0FB-FB16A00E21C6}" type="datetime4">
              <a:rPr lang="en-US" smtClean="0"/>
              <a:t>January 26,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64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4926C8-CFE9-8ED2-A554-8945EF29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F8EBE1-03C0-5228-58BF-76CF07C0B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77680F0-DA95-496F-9C0C-F7589F9033EE}" type="datetime4">
              <a:rPr lang="en-US" smtClean="0"/>
              <a:pPr/>
              <a:t>January 26,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CFE742-F9BA-D5ED-80D8-42E23217303D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5F39DDAA-D758-0407-4B5D-26D49ECA5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9E79E-ED2D-402E-9BA0-216490FA3932}" type="datetime4">
              <a:rPr lang="en-US" smtClean="0"/>
              <a:t>January 26,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9466F0-D5AB-A3C7-AD1B-402D60712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A00B1-D0AD-4F11-83A0-56C5D0BD16F4}" type="datetime4">
              <a:rPr lang="en-US" smtClean="0"/>
              <a:t>January 26,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9122-BBE9-B554-E003-1E10FFED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420A0-38BA-267C-0981-B57EECAF2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050D-448F-831F-92E1-20FD123AF0C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12942B-F740-44A6-B282-4484F76C7B1A}" type="datetime4">
              <a:rPr lang="en-US" smtClean="0"/>
              <a:t>January 26,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9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7617698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80470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4129558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704276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476433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2858003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027140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4183933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63A7922-77D7-4FA7-849B-BC2234F8EE49}" type="datetime4">
              <a:rPr lang="en-US" smtClean="0"/>
              <a:pPr/>
              <a:t>January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44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652" r:id="rId13"/>
    <p:sldLayoutId id="2147483667" r:id="rId14"/>
    <p:sldLayoutId id="2147483651" r:id="rId15"/>
    <p:sldLayoutId id="2147483655" r:id="rId16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970E5439-3A20-2ABD-FFDC-E2D9E6EE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749" y="5905141"/>
            <a:ext cx="4556501" cy="891863"/>
          </a:xfrm>
        </p:spPr>
        <p:txBody>
          <a:bodyPr/>
          <a:lstStyle/>
          <a:p>
            <a:pPr algn="ctr"/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BF1F4AE-A71B-113C-D5DC-5B0BC2D6B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F6CCA4-9923-F3D2-1B7E-ED0263F8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47" y="286921"/>
            <a:ext cx="1375720" cy="1321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68F15A-10E7-9BBD-AD9C-DD1A181DBB75}"/>
              </a:ext>
            </a:extLst>
          </p:cNvPr>
          <p:cNvSpPr txBox="1"/>
          <p:nvPr/>
        </p:nvSpPr>
        <p:spPr>
          <a:xfrm>
            <a:off x="475319" y="2935451"/>
            <a:ext cx="1098990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3D BIGBEN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3C4F9-D872-201D-361A-E41A4229961B}"/>
              </a:ext>
            </a:extLst>
          </p:cNvPr>
          <p:cNvSpPr txBox="1"/>
          <p:nvPr/>
        </p:nvSpPr>
        <p:spPr>
          <a:xfrm>
            <a:off x="4973845" y="1788020"/>
            <a:ext cx="19928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Course: CSE 4208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A1809F6-B651-684C-ABF5-38F598CBCA41}"/>
              </a:ext>
            </a:extLst>
          </p:cNvPr>
          <p:cNvSpPr txBox="1">
            <a:spLocks/>
          </p:cNvSpPr>
          <p:nvPr/>
        </p:nvSpPr>
        <p:spPr>
          <a:xfrm>
            <a:off x="4038522" y="4203132"/>
            <a:ext cx="3736769" cy="1142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Shrabanti Debnath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 1907094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D898E-4F0B-42D8-B002-25712FD60C19}"/>
              </a:ext>
            </a:extLst>
          </p:cNvPr>
          <p:cNvSpPr txBox="1"/>
          <p:nvPr/>
        </p:nvSpPr>
        <p:spPr>
          <a:xfrm>
            <a:off x="3476434" y="2190355"/>
            <a:ext cx="494270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  Course Title: Computer Graphics Laboratory</a:t>
            </a:r>
          </a:p>
        </p:txBody>
      </p:sp>
    </p:spTree>
    <p:extLst>
      <p:ext uri="{BB962C8B-B14F-4D97-AF65-F5344CB8AC3E}">
        <p14:creationId xmlns:p14="http://schemas.microsoft.com/office/powerpoint/2010/main" val="20557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D18D0-1B86-6FD2-D916-C4AC2BE42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7288-48E2-8FC1-2E64-BBBB1043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47" y="0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Cont’d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B5820-CC70-231F-604B-1759566069F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B9E76E6A-AF12-42F3-53A8-507E77778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7E58E-2D09-101D-3919-B9AE63C02EC5}"/>
              </a:ext>
            </a:extLst>
          </p:cNvPr>
          <p:cNvSpPr txBox="1"/>
          <p:nvPr/>
        </p:nvSpPr>
        <p:spPr>
          <a:xfrm>
            <a:off x="724930" y="1082333"/>
            <a:ext cx="10469239" cy="6140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Spot light(Press ‘5’)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5BAB7-2DFB-9C62-D335-B917CF85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5961D5-2352-4EC0-947F-C18FAEED8265}"/>
              </a:ext>
            </a:extLst>
          </p:cNvPr>
          <p:cNvSpPr txBox="1"/>
          <p:nvPr/>
        </p:nvSpPr>
        <p:spPr>
          <a:xfrm>
            <a:off x="4439154" y="5977665"/>
            <a:ext cx="308714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6: </a:t>
            </a:r>
            <a:r>
              <a:rPr lang="en-US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Spotlight</a:t>
            </a:r>
            <a:endParaRPr lang="en-US" sz="18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7EB09F-D554-E221-FE6B-4B1082A5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082" y="1977477"/>
            <a:ext cx="4563731" cy="39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7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11CE-BB50-B2B9-F3DA-619A7A9F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374085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BF1F4AE-A71B-113C-D5DC-5B0BC2D6B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717518"/>
            <a:ext cx="10469239" cy="246073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OpenGL 3.3 is a very powerful graphics library. This project was built using only the basic structures. But using Blender or any other 3D modeling software it can improved.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We can also add sound to the project.</a:t>
            </a:r>
            <a:b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0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08DB-D73A-47AC-75CA-EBAE5D3E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136525"/>
            <a:ext cx="10515600" cy="81519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Representation of the Project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BDD2F06C-083F-5D7A-37C7-051D6EB6C31A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C29CF-C653-73E4-3BDF-1982AB42821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810B7-2C24-F45F-95A0-ADFE9F33F5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4834374-7C32-4663-B0FB-FB16A00E21C6}" type="datetime4">
              <a:rPr lang="en-US" smtClean="0"/>
              <a:t>January 26, 2025</a:t>
            </a:fld>
            <a:endParaRPr lang="en-US"/>
          </a:p>
        </p:txBody>
      </p:sp>
      <p:pic>
        <p:nvPicPr>
          <p:cNvPr id="6" name="CSE 4208_ Computer Graphics Laboratory 2025-01-23 14-25-30">
            <a:hlinkClick r:id="" action="ppaction://media"/>
            <a:extLst>
              <a:ext uri="{FF2B5EF4-FFF2-40B4-BE49-F238E27FC236}">
                <a16:creationId xmlns:a16="http://schemas.microsoft.com/office/drawing/2014/main" id="{06838336-453F-F00B-5F2B-2AA4FA2D3A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534" y="1265049"/>
            <a:ext cx="10938385" cy="487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1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BF1F4AE-A71B-113C-D5DC-5B0BC2D6B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425484"/>
            <a:ext cx="10469239" cy="19707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0"/>
              </a:spcBef>
            </a:pPr>
            <a:r>
              <a:rPr lang="en-US" sz="72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0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11CE-BB50-B2B9-F3DA-619A7A9F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BF1F4AE-A71B-113C-D5DC-5B0BC2D6B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869645"/>
            <a:ext cx="5265323" cy="30839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7432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8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Objectives</a:t>
            </a:r>
          </a:p>
          <a:p>
            <a:pPr marL="285750" indent="-27432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8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Introduction</a:t>
            </a:r>
          </a:p>
          <a:p>
            <a:pPr marL="285750" indent="-27432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8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Features</a:t>
            </a:r>
          </a:p>
          <a:p>
            <a:pPr marL="285750" indent="-27432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8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Conclusion</a:t>
            </a:r>
          </a:p>
          <a:p>
            <a:pPr marL="285750" indent="-27432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5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11CE-BB50-B2B9-F3DA-619A7A9F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18076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BF1F4AE-A71B-113C-D5DC-5B0BC2D6B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841287"/>
            <a:ext cx="10469239" cy="44117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deepen understanding of OpenGL 3.3 and use it to create a dynamic 3D scene featuring the iconic structure, Big Ben.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explore and implement camera controls, dynamic lighting, shading techniques, and realistic texturing. </a:t>
            </a:r>
          </a:p>
          <a:p>
            <a:pPr marL="35433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5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98539-9A27-685E-6D50-C3142E096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8431-A22A-B992-D58E-9B6B51808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EE2E7-8102-DC9B-11B5-92ACD2F79D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147152F-56BA-57F3-EDAB-55FAD9791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80A3D-D05B-475E-5B72-7D77A85A8EEC}"/>
              </a:ext>
            </a:extLst>
          </p:cNvPr>
          <p:cNvSpPr txBox="1"/>
          <p:nvPr/>
        </p:nvSpPr>
        <p:spPr>
          <a:xfrm>
            <a:off x="628650" y="1625272"/>
            <a:ext cx="11024111" cy="29344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5433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The project is a 3D visualization of the </a:t>
            </a:r>
            <a:r>
              <a:rPr lang="en-GB" sz="24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BigBen</a:t>
            </a:r>
            <a:r>
              <a:rPr lang="en-GB" sz="24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developed using OpenGL and C++.</a:t>
            </a:r>
          </a:p>
          <a:p>
            <a:pPr marL="35433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Features are 3D model of the monument which also includes animated birds and water to make the scene dynamic.</a:t>
            </a:r>
          </a:p>
          <a:p>
            <a:pPr marL="35433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Provides an interactive and visually appealing experience.</a:t>
            </a:r>
            <a:endParaRPr lang="en-US" sz="24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AFB42-1FC1-C447-79AB-DAB6AF4F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0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11CE-BB50-B2B9-F3DA-619A7A9F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199930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BF1F4AE-A71B-113C-D5DC-5B0BC2D6B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203190"/>
            <a:ext cx="2059091" cy="6140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Starting Scene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448102-A888-4E58-B00B-11C0EC79D434}"/>
              </a:ext>
            </a:extLst>
          </p:cNvPr>
          <p:cNvSpPr txBox="1"/>
          <p:nvPr/>
        </p:nvSpPr>
        <p:spPr>
          <a:xfrm>
            <a:off x="4391481" y="6352143"/>
            <a:ext cx="368299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 : Starting Scene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9FCC6-E1D2-6CA3-179C-AA179935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775" y="2009266"/>
            <a:ext cx="9256449" cy="43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11CE-BB50-B2B9-F3DA-619A7A9F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-12344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Cont’d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BF1F4AE-A71B-113C-D5DC-5B0BC2D6B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43244" y="1189665"/>
            <a:ext cx="10469239" cy="6140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Bigben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structure and fractal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F2B079-BA4A-4D1E-A097-B0166670BEC4}"/>
              </a:ext>
            </a:extLst>
          </p:cNvPr>
          <p:cNvSpPr txBox="1"/>
          <p:nvPr/>
        </p:nvSpPr>
        <p:spPr>
          <a:xfrm>
            <a:off x="4388040" y="5845216"/>
            <a:ext cx="394068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2: </a:t>
            </a:r>
            <a:r>
              <a:rPr lang="en-US" sz="18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Bigben</a:t>
            </a:r>
            <a:r>
              <a:rPr lang="en-US" sz="18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structure and fractal tree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2EBFDB-0400-98F2-9F08-CC2E2624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302" y="2116119"/>
            <a:ext cx="3940689" cy="3001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40598C-E53B-9B8B-D699-4C9226745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181" y="2116119"/>
            <a:ext cx="1677133" cy="300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5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11CE-BB50-B2B9-F3DA-619A7A9F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-151225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Cont’d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EBF1F4AE-A71B-113C-D5DC-5B0BC2D6B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678569" y="1070067"/>
            <a:ext cx="10469239" cy="6140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Moon-Night View (Press ‘M’)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F2B079-BA4A-4D1E-A097-B0166670BEC4}"/>
              </a:ext>
            </a:extLst>
          </p:cNvPr>
          <p:cNvSpPr txBox="1"/>
          <p:nvPr/>
        </p:nvSpPr>
        <p:spPr>
          <a:xfrm>
            <a:off x="4812505" y="5994626"/>
            <a:ext cx="308714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3: Moon </a:t>
            </a:r>
            <a:r>
              <a:rPr lang="en-US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Night View</a:t>
            </a:r>
            <a:endParaRPr lang="en-US" sz="18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339F63-52AB-C632-18FD-AEC5478F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418" y="2246256"/>
            <a:ext cx="5295322" cy="35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9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D18D0-1B86-6FD2-D916-C4AC2BE42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7288-48E2-8FC1-2E64-BBBB1043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-152166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Cont’d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B5820-CC70-231F-604B-1759566069F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B9E76E6A-AF12-42F3-53A8-507E77778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7E58E-2D09-101D-3919-B9AE63C02EC5}"/>
              </a:ext>
            </a:extLst>
          </p:cNvPr>
          <p:cNvSpPr txBox="1"/>
          <p:nvPr/>
        </p:nvSpPr>
        <p:spPr>
          <a:xfrm>
            <a:off x="748108" y="1059090"/>
            <a:ext cx="10469239" cy="6140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Night View (Press ‘N’)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5BAB7-2DFB-9C62-D335-B917CF85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5961D5-2352-4EC0-947F-C18FAEED8265}"/>
              </a:ext>
            </a:extLst>
          </p:cNvPr>
          <p:cNvSpPr txBox="1"/>
          <p:nvPr/>
        </p:nvSpPr>
        <p:spPr>
          <a:xfrm>
            <a:off x="4439154" y="5977665"/>
            <a:ext cx="308714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4: Night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EC1C8-5AB2-DF77-AD6C-7AF55B7E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956" y="2248138"/>
            <a:ext cx="5857103" cy="334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1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D18D0-1B86-6FD2-D916-C4AC2BE42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7288-48E2-8FC1-2E64-BBBB1043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63" y="-140616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Cont’d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B5820-CC70-231F-604B-1759566069F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B9E76E6A-AF12-42F3-53A8-507E77778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C25C-D3C5-4D7E-BE1A-3BC0032E536A}" type="datetime4">
              <a:rPr lang="en-US" smtClean="0"/>
              <a:t>January 26, 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7E58E-2D09-101D-3919-B9AE63C02EC5}"/>
              </a:ext>
            </a:extLst>
          </p:cNvPr>
          <p:cNvSpPr txBox="1"/>
          <p:nvPr/>
        </p:nvSpPr>
        <p:spPr>
          <a:xfrm>
            <a:off x="715678" y="993005"/>
            <a:ext cx="10469239" cy="6140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Specular,ambient,diffuse,point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lights(press ‘2’, ‘4’, ‘3’, ‘1’) implementation: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5BAB7-2DFB-9C62-D335-B917CF85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5961D5-2352-4EC0-947F-C18FAEED8265}"/>
              </a:ext>
            </a:extLst>
          </p:cNvPr>
          <p:cNvSpPr txBox="1"/>
          <p:nvPr/>
        </p:nvSpPr>
        <p:spPr>
          <a:xfrm>
            <a:off x="3581400" y="5947036"/>
            <a:ext cx="473779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5: </a:t>
            </a:r>
            <a:r>
              <a:rPr lang="en-US" sz="18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Specular,ambient,diffuse,point</a:t>
            </a:r>
            <a:r>
              <a:rPr lang="en-US" sz="18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lights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93F960-7E74-90B4-56DE-58273927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8" y="2210311"/>
            <a:ext cx="2204157" cy="35966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E17BA3-288A-510B-2F34-BA66F750F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543" y="2210312"/>
            <a:ext cx="1975912" cy="35966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8C76A6-2A5D-C05B-EEF3-00853A850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203" y="2210311"/>
            <a:ext cx="1566522" cy="35966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A43A93-5BCC-788E-8E1A-13EA30708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814" y="2210311"/>
            <a:ext cx="2022925" cy="35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60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2149</TotalTime>
  <Words>296</Words>
  <Application>Microsoft Office PowerPoint</Application>
  <PresentationFormat>Widescreen</PresentationFormat>
  <Paragraphs>69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等线</vt:lpstr>
      <vt:lpstr>Abadi</vt:lpstr>
      <vt:lpstr>Arial</vt:lpstr>
      <vt:lpstr>Calibri</vt:lpstr>
      <vt:lpstr>Calibri Light</vt:lpstr>
      <vt:lpstr>Posterama Text SemiBold</vt:lpstr>
      <vt:lpstr>Times New Roman</vt:lpstr>
      <vt:lpstr>Wingdings</vt:lpstr>
      <vt:lpstr>Retrospect</vt:lpstr>
      <vt:lpstr>Khulna University of Engineering &amp; Technology</vt:lpstr>
      <vt:lpstr>Outline</vt:lpstr>
      <vt:lpstr>Objectives</vt:lpstr>
      <vt:lpstr>Introduction</vt:lpstr>
      <vt:lpstr>Features</vt:lpstr>
      <vt:lpstr>Features Cont’d</vt:lpstr>
      <vt:lpstr>Features Cont’d</vt:lpstr>
      <vt:lpstr>Features Cont’d</vt:lpstr>
      <vt:lpstr>Features Cont’d</vt:lpstr>
      <vt:lpstr>Features Cont’d</vt:lpstr>
      <vt:lpstr>Conclusion</vt:lpstr>
      <vt:lpstr>Visual Representation of the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Khulna University of Engineering &amp; Technology</dc:title>
  <dc:creator>Rupok Hasan</dc:creator>
  <cp:lastModifiedBy>Shrabanti Debnath</cp:lastModifiedBy>
  <cp:revision>53</cp:revision>
  <dcterms:created xsi:type="dcterms:W3CDTF">2023-05-04T21:25:53Z</dcterms:created>
  <dcterms:modified xsi:type="dcterms:W3CDTF">2025-01-26T17:55:15Z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